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830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74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82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326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40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64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5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959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35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817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82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B68D491-9B27-47F7-9DA4-4104CA89F329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608906C-D4B8-4592-BAEF-B0EBBDA8D94E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82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98053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ПСИХОКОРРЕКЦИОННЫЕ ТЕХНОЛОГИИ ПРИ ЗАДЕРЖКЕ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ПСИХИЧЕСКОГО РАЗВИТИЯ У ДЕТЕЙ И ПОДРОСТКОВ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4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702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если при психофизическом инфантилизме эмоциональная незрелость обусловлена, как правило, незрелостью мозга, то при соматогенной форме ЗПР причиной эмоциональной незрелости чаще всего являются длительные хронические заболеванию, которые в значительной степени тормозят развитие активных форм деятельности и способствуют формированию таких личностных особенностей, как боязливость, робость, неуверенность в своих силах. Постоянная астения, наблюдаемая у детей в связи с длительными соматическими недугами, способствует нарушению динамики психических процессов, что проявляется у них в колебании внимания, в сниженной способности к концентрации внимания, в снижении объема памяти, особенно в слухоречевой модальности, в инертности мыслительных процессов (Лебединский, 1985; Николаева, 1987;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1990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с изменением динамики психических процессов у некоторых детей наблюдаются затруднения при выполнении сложных обобщений, склонность к детализации, т. е. недоразвитие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операциональных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компонентов мышления. Кроме астенических состояний патогенное влияние на развитие познавательных процессов и личности у детей с хроническими соматическими заболеваниями оказывают такие факторы, как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госпитализм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ранняя социальная депривация в связи с болезнью, неадекватные стили семейного воспитания больного ребенка. Задержка психического развития психогенного происхождения связана с неблагоприятными условиями воспитания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относится ранняя психическая и социальная депривация, которая наблюдается у большинства безнадзорных детей и детей-сирот, воспитывающихся в учреждениях закрытого типа. Исследования особенностей психического развития детей, воспитывающихся вне семьи, проведенные отечественными психологами, показали, что уже в младенческом возрасте у них резко снижена потребность в общении. Сам процесс общения характеризуется недостаточным развитием коммуникативных средств. Во втором полугодии жизни, в отличие от детей, воспитывающихся в семьях, у них не наблюдается аффективно-личностной связи со взрослыми, что приводит к снижению познавательной активности. В возрасте двух-трех лет наблюдается апатичность, безынициативность, эмоциональная невыразительность, пониженная любознательность, отставания в развитии речи. Кроме того, авторы отмечают эмоциональное отчуждение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несформированность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самостоятельности как свойства личности.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2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дошкольном возрасте снижена эмоциональность, пассивность, отсутствие сопереживания по отношению к другим сочетается с импульсивностью, с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нарушением образа «Я». Исследование особенностей общения воспитанников детского дома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показало, что они испытывают высокую потребность в общении со взрослыми. Контакты их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собой были слабее, чем у дошкольников, воспитывающихся в семьях. Авторы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отмечают, что в дошкольном возрасте эти дети испытывают выраженное стремление к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вниманию и доброжелательности со стороны взрослых, тянутся к непосредственному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эмоциональному контакту со взрослыми, что у детей, воспитанных в семье, наблюдается еще на первом году жизни.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младшем школьном возрасте у воспитанных вне семьи детей наблюдается дисгармоничность в интеллектуальной сфере, неразвитость произвольных форм поведения, повышенная конфликтность, агрессивность. Они одновременно испытывают сильную потребность в положительном отношении к себе со стороны взрослых и неудовлетворенность в потребности интимно-личностного общения. В подростковом возрасте у таких детей часто преобладают неадекватная самооценка, конфликтность, слабая ориентация на будущее, причем многие личностные качества сохраняются у них на всю жизнь (Психическое развитие воспитанников детского дома, 1990). Итак, выраженное снижение познавательной активности, наблюдаемое у детей, воспитывающихся вне семьи, негативно отражается на их интеллектуальной продуктивности. Например, анализ развития предметно-практической деятельности показал, что у детей-сирот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преддошкольного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возраста наблюдается: а) отсутствие инициативы в действиях с предметами, что проявляется в примитивных манипуляциях с ними; б) амбивалентное отношение к предметам, когда ребенка интересуют предметы, но он не знает, что с ними делать; в) уплощенный эмоциональный фон при взаимодействии с предметами; г) в особо тяжелых случаях – страх перед новыми незнакомыми предметами (Там же, с. 141). Авторы справедливо подчеркивают, что задержка и деформация ситуативно-личностного и ситуативно-делового общения со взрослым у воспитанников детского дома отрицательно отражается на развитии у них операционально-технической стороны предметных действий, познавательной активности и игровой деятельности способности у ребенка. При своевременно начатой и правильно направленной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работе с детьми интеллектуальная продуктивность у них значительно повышается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Трошихина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1997).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950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Психогенные задержки психического развития у ребенка могут возникнуть не только в результате ранней психической и социальной депривации ребенка, но и в психотравмирующих условиях воспитания. Эти условия способствуют формированию таких характерологических особенностей как робость, боязливость, неуверенность. Это проявляется в отсутствии у ребенка инициативы, самостоятельности и крайне негативно отражается на познавательной активности ребенка или подростка. Примером является ситуация в семье, когда доминантная мать, патологически фиксированная на успехах ребенка в школе, постоянно следит за выполнением уроков, заставляет ребенка переписывать, переучивать домашнее задание, излишне контролирует каждый шаг ребенка.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вследствие такого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патологизирующего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стиля воспитания резко снижается мотивация учебной деятельности, и уже к концу младшего школьного возраста у ребенка резко снижается познавательная активность и формируется вторичная задержка психического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исследования показывают, что у детей с психогенной формой ЗПР не наблюдается грубых нарушений предпосылок интеллекта: внимание, память, работоспособность, зрительно-пространственные функции. Главным системообразующим фактором, лежащим в основе задержки их развития, является снижение мотивации учебной деятельности, что в значительной степени тормозит их познавательную активность и снижает интеллектуальную продуктивность (Лебединский, 1985;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Задержка психического развития церебрально-органического генеза наиболее часто встречается в детском возрасте и отличается большей выраженностью нарушений высших корковых функций в сравнении с другими формами ЗПР. Причиной данной формы ЗПР является органическое поражение центральной нервной системы на ранних этапах онтогенеза. В западной литературе эта форма ЗПР описывается как «ранний детский органический синдром», «минимальная мозговая дисфункция».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Интеллектуальная недостаточность в данной группе связана главным образом с нарушениями интеллектуальной деятельности и предпосылок интеллекта, что обусловлено остаточными явлениями органического поражения головного мозга вследствие мозговых инфекций и травм.</a:t>
            </a:r>
          </a:p>
        </p:txBody>
      </p:sp>
    </p:spTree>
    <p:extLst>
      <p:ext uri="{BB962C8B-B14F-4D97-AF65-F5344CB8AC3E}">
        <p14:creationId xmlns:p14="http://schemas.microsoft.com/office/powerpoint/2010/main" val="3763161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динамика психического развития детей с ЗПР церебрально-органического генеза определяется как тяжестью поражения центральной нервной системы, так и временем возникновения дефекта. У большинства детей уже на первом году жизни наблюдается замедленный темп созревания психических функций, однако он менее выражен, чем у детей с психическим недоразвитием. Церебрально-органическая недостаточность определяет структуру психического дефекта и становится очевидной как в нарушении эмоционально-волевой сферы, так и в развитии познавательных процессов.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исследованиях клиницистов и психологов подчеркивается сложная иерархия структуры нарушений познавательной деятельности при ЗПР церебрально-органического генеза. Это проявляется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дефицитарности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«предпосылок» интеллекта, а именно: памяти, внимания, пространственного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гнозиса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праксиса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речи. Ряд авторов отмечают выраженные нарушения темпа восприятия у детей с ЗПР церебрально-органического генеза. Это проявляется в замедленности процессов приема и переработки сенсорной информации (П. Б. Шошин, 1972; Л. 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Переслени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1976 и др.). Кроме того, у подавляющего большинства детей с задержкой церебрально-органического генеза наблюдаются трудности синтеза воспринимаемых объектов, что обусловлено нарушениями интерсенсорной и сенсомоторной интеграции и координации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 И., Мендоса X., 1989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Церебральная астения, которая присутствует при ЗПР церебрально-органического генеза, проявляется в повышенной утомляемости, в недоразвитии свойств внимания и памяти. В сравнении с другими формами ЗПР у них наблюдается выраженное недоразвитие устойчивости, точности и распределения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Сафади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Хасан, 1997).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Качественный анализ показал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разнообразные нарушения памяти у детей с ЗПР церебрально-органического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генеза: повышенная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заторможенность следов памяти и внутренней интерференции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уменьшение объема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памяти и скорости запоминания (Там же).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680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81887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КЛИНИКО-ПСИХОЛОГИЧЕСКИЕ ХАРАКТЕРИСТИКИ ЗАДЕРЖКИ ПСИХИЧЕСКОГО РАЗВИТИЯ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детском возрасте замедленный темп психического развития встречается значительно чаще, чем психическое недоразвитие. Обычно задержки психического развития (ЗПР) диагностируются у детей к окончанию дошкольного возраста или при поступлении в школу. ЗПР проявляется: а) в пониженном общем запасе знаний; б) в ограниченности представлений; в) в малой интеллектуальной целенаправленности.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Клинико-психологическое изучение детей с задержкой психического развития начато сравнительно недавно. Первым значительным исследованием в этой области была монография А. Штрауса и Л.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Летинен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Strauss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Lehtinen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1947). Авторы описывали особенности психического развития детей с минимальными повреждениями мозга. В числе этих особенностей отмечались следующие: стойкие трудности в обучении, неадекватное поведение, но сохранные интеллектуальные возможности. Авторы подчеркивали, что необходимо отличать таких детей от умственно отсталых. Другие исследователи указывали на то, что интеллектуальная недостаточность у детей с ЗПР является вторичной, обусловленной нарушениями предпосылок интеллекта памяти, внимания, речи, эмоционально-волевых и других характеристик личности (K.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Jaspers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1963).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нашей стране в конце 60-х годов появляются первые клинические и педагогические исследования проблемы ЗПР. Г. Е. Сухарева для обозначения состояний, определяющих стойкую школьную неуспеваемость, но отличающихся от легких форм умственной отсталости, предложила термины «задержки психического развития» и «задержки темпа психического развития». Эта группа, по мнению автора, разнородна по этиологическим, патогенетическим и клиническим параметрам. Наряду с обратимыми состояниями в состав группы детей с ЗПР входят случаи с более стойкой интеллектуальной недостаточностью.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этиопа-тогенетических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принципов, Г. Е. Сухарева выделяет формы нарушений интеллектуальной деятельности у детей с «задержкой темпа психического развития».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687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интеллектуальная недостаточность в связи с неблагоприятными условиями среды, воспитания или патологией поведения;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интеллектуальные нарушения при длительных астенических состояниях, обусловленных соматическими заболеваниями;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нарушения при различных формах инфантилизма;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вторичная интеллектуальная недостаточность в связи с поражением слуха, зрения, дефектами речи, чтения и письма;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функционально-динамические интеллектуальные нарушения у детей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стадии и отдаленном периоде инфекций и травм центральной нервной системы (Сухарева, 1965).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 С. Певзнер также рассматривала «задержки психического развития» вне рамок умственной отсталости, как самостоятельную группу заболеваний и состояний. В группу ЗПР она включала разные варианты инфантилизма (психофизического и психического), интеллектуальные нарушения при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состояниях, дефектах слуха, речи, отклонениях в характере и поведении.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отечественной психопатологии и психиатрии классификация ЗПР строится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этиопатогенетическом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принципе, когда форма ЗПР определяется причиной ее возникновения. В. В. Ковалев выделяет четыре основные формы ЗПР. Это: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дизонтогенетическая форма ЗПР, при которой недостаточность обусловлена механизмами задержанного или искаженного психического развития ребенка;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энцефалопатическая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ЗПР, в основе которой лежит органическое повреждение мозговых механизмов на ранних этапах онтогенеза;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ЗПР в связи с недоразвитием анализаторов (слепота, глухота, недоразвитие речи и пр.) и обусловленная действием механизма сенсорной депривации;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ЗПР, связанная с дефектами воспитания и дефицитом информации с раннего детства (педагогическая запущенность) (Ковалев, 1979).</a:t>
            </a:r>
          </a:p>
        </p:txBody>
      </p:sp>
    </p:spTree>
    <p:extLst>
      <p:ext uri="{BB962C8B-B14F-4D97-AF65-F5344CB8AC3E}">
        <p14:creationId xmlns:p14="http://schemas.microsoft.com/office/powerpoint/2010/main" val="122733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каждой формы автор выделяет различные варианты. В работах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 С. Лебединской выделяются четыре основных варианта ЗПР: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конституционального происхождения;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соматогенного происхождения;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психогенного происхождения;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церебрально-органического генеза.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из этих типов может быть осложнен соматическими,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энцефалопатическими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неврологическими и другими заболеваниями и иметь свою клинико-психологическую структуру, свои особенности эмоционально-волевой сферы и нарушений познавательной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подчеркнуть, что существенных различий в классификациях ЗПР по Г. Е. Сухаревой, К. С. Лебединской и В. В. Ковалеву не наблюдается. Все они построены по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этиопатогенетическому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принципу. Во всех представлены дизонтогенетические формы (инфантилизм)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энцефалопатические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формы (ЗПР церебрально-органического генеза), выделены задержки психического развития, обусловленные педагогической запущенностью и депривацией.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60-е годы появляются первые психолого-педагогические исследования задержки психического развития у детей. В этих работах подчеркивались трудности, наблюдаемые у этих детей при овладении чтением, письмом, математикой. Отмечалась недостаточная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сенсомо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-торная координация, общая моторная неловкость, импульсивность, эмоциональная неустойчивость, неустойчивость внимания, повышенная утомляемость (Т. А. Власова,  М. С. Певзнер, 1967). Специальные исследования психических процессов у детей с ЗПР выявили сложности приема и переработки информации, снижение объема кратковременной и долговременной памяти, слабое развитие опосредованного запоминания (Т. В. Егорова, 1973). Были выявлены нарушения речевого развития, которые проявляются в сниженном словарном запасе, в трудностях определения слов, недоразвитии грамматических обобщений (Н. А. Ципина, 1972; С. Г. Шевченко, 1974 и др.).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659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психолого-педагогических исследований появились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-психологические исследования, в которых тщательно анализировались структура и динамика нарушений гностических процессов у детей с ЗПР церебрально-органического генеза (Марковская, 1977). В 1984 году вышла в свет первая отечественная монография «Дети с задержкой психического развития» под редакцией Т. А. Власовой, В. 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Лубовского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Н. А. Цыпиной. В этой коллективной работе на большом экспериментальном материале раскрывается своеобразие гностических процессов у детей с ЗПР. В последние годы опубликовано большое количество работ по проблемам психологической диагностики, коррекции детей с ЗПР. В психолого-педагогических исследованиях отмечается, что в структуре психического дефекта у детей с ЗПР на первый план выступают незрелость эмоционально-волевой сферы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нерезко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выраженными интеллектуальными нарушениями, а также замедленное развитие интеллектуальных процессов (Т. В. Егорова, 1973; Г. 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Жаренкова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1972; В. 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Лубовской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1971;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 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Переслени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1976; П. Б. Шошин, 1972 и др.). Несмотря на широкий научно-практический интерес психологов к данной проблеме, большинство исследований проводится без учета клинических и этиологических факторов, определяющих форму и структуру дефекта при задержках психического развития. Клинико-психологическая структура каждого варианта ЗПР отличается своеобразным соотношением интеллектуальных и эмоционально-волевых нарушений, что требует дифференцированного подхода к анализу структуры этих двух сфер у детей с ЗПР. Рассмотрим особенности психического развития детей с ЗПР, опираясь на классификацию К. С. Лебединской (Лебединская, 1982).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ЗПР конституционального происхождения наблюдается у детей с психофизическим и психическим инфантилизмом. Термин «инфантилизм» был введен французским невропатологом Е.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Lasegue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1864 г. для обозначения сохраняющихся у некоторых взрослых людей физических и психических признаков, свойственных детям. Немецкий психиатр G.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1908 г. применил этот термин по отношению к детям с задержкой психического развития. В психопатологии термин «психический инфантилизм» означает личностную незрелость. Выделяются две формы психического инфантилизма: простой и осложненный (Ковалев, 1979; Власова и Певзнер, 1967; Певзнер, 1982 и др.). Термин «простой психический инфантилизм» означает состояние психической незрелости, главным образом, эмоционально-волевых свойств личности, без дополнительных психопатологических синдромов (Ковалев, 1985).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78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простом психическом инфантилизме психическая незрелость охватывает все сферы психики ребенка, в том числе и интеллектуальную. Однако в структуре психического дефекта преобладает эмоционально-волевая незрелость.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сфера находится у таких детей как бы на более ранней ступени развития, соответствуя психическому складу ребенка более раннего возраста. Это проявляется в повышенной эмоциональности, в неустойчивости, в преобладании игровых интересов над учебными, в чрезмерной зависимости от близких.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некоторых случаях у детей отмечается общая незрелость, задержка роста, отставание в физическом развитии. Такое пропорциональное сочетание психической и физической незрелости Г. Е. Сухарева обозначала как «гармонический инфантилизм» (Сухарева, 1959, 1965). По мнению автора, возрастная динамика гармонического инфантилизма относительно благоприятна. При правильной организации учебно-воспитательной работы эти дети догоняют своих сверстников в общем психическом развитии. В. В. Ковалев отмечает, что незрелость эмоционально-волевых свойств личности у детей с гармоническим инфантилизмом в пубертатном возрасте нередко сменяется личностной дисгармонией (Ковалев, 1979).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Интеллектуальная недостаточность у детей с неосложненным инфантилизмом имеет вторичный характер, определяемый отставанием в созревании компонентов формирующейся личности. Это проявляется в преобладании конкретно-действенного и наглядно-образного мышления над абстрактно-логическим. При выполнении интеллектуальных задач у школьников наблюдается недостаточная целенаправленность, склонность к подражательной деятельности (3. И. Калмыкова, 1978; Т. В. Егорова, 1973; Лебединский, 1985). Особые трудности испытывают дети с инфантилизмом в начале обучения в школе. Им трудно длительно сосредотачиваться на задании, усидеть на уроке, подчиняться правилам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 (М. С. Певзнер, 1982). Простой психический инфантилизм в практике встречается достаточно редко.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 чаще наблюдается осложненный психический инфантилизм, сочетающийся с другими психопатологическими синдромами и симптомами. Внутри этой группы выделяется дисгармонический инфантилизм и органический инфантилизм. Дисгармонический инфантилизм проявляется в сочетании психического инфантилизма с отдельными патологическими чертами характера, такими как эффективность, возбудимость, эгоцентризм и пр. (Сухарева, 1959).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232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Ковалев подчеркивает, что у детей с дисгармоничным инфантилизмом с возрастом формируется психопатии преимущественно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истероидного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неустойчивого и возбудимого типа (Ковалев, 1985).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Органический инфантилизм характеризуется сочетанием психического инфантилизма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психоорганическим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синдромом (Сухарева, 1965; Мнухин, 1968; Лебединская, 1982; Лебединский, 1985 и др.). Как правило, этот вид инфантилизма возникает в связи с последствиями ранних органических повреждений головного мозга разного генеза, чаще всего вследствие мозговых инфекций или травм. Ковалев рассматривает органический инфантилизм как форму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-органической психической патологии смешанного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дизонтогенетически-энцефалопатического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патогенеза (Ковалев, 1979). В клинической картине как и при простом инфантилизме имеются признаки незрелости эмоционально-волевой сферы, непосредственность, повышенный интерес к игровой деятельности, но в сочетании с пограничной интеллектуальной недостаточностью, обусловленной нарушением ряда предпосылок интеллектуальной деятельности: внимания, памяти, психической работоспособности (Ковалев, 1985). С возрастом у таких детей более отчетливо наблюдается интеллектуальная недостаточность, которая проявляется в снижении школьной успеваемости. У части детей наблюдаются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неврозоподобные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реакции. Внутри осложненного инфантилизма В. В. Ковалев выделяет отдельные варианты: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церебрастенический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невропатический, диспропорциональный, эндокринный, психогенный варианты (Ковалев, 1985).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исследованиях психологов было выявлено, что недостаточная целенаправленность, повышенная эмоциональность детей с неосложненным инфантилизмом негативно отражается на формировании познавательных процессов. Например, в исследованиях особенностей восприятия у младших школьников с неосложненной формой инфантилизма наблюдалась низкая скорость выполнения перцептивных задач и недостаточное развитие ориентировочной основы деятельности, что затрудняло выбор эффективной стратегии при решении перцептивных задач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Сафади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Хасан, 1997). Особое место в структуре задержки психического развития у детей с инфантилизмом занимает выраженная истощаемость внимания, особенно при интеллектуальных нагрузках. В процессе игровой деятельности продуктивность внимания у них улучшается, что говорит о зависимости интеллектуальной продуктивности у детей с инфантилизмом от мотивации. </a:t>
            </a:r>
          </a:p>
        </p:txBody>
      </p:sp>
    </p:spTree>
    <p:extLst>
      <p:ext uri="{BB962C8B-B14F-4D97-AF65-F5344CB8AC3E}">
        <p14:creationId xmlns:p14="http://schemas.microsoft.com/office/powerpoint/2010/main" val="782084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памяти детей с психическим инфантилизмом показало, что у них более высокий уровень развития зрительной памяти в сравнении со слухоречевой. Многие дети испытывали существенные трудности в организации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мнемической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 и контроле. Например, в процессе игры эффективность запоминания у них была значительно выше. Эти данные подчеркивают положительную роль установки в эффективности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мнемических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процессов у детей с инфантилизмом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Сафади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Хасан, 1997).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Незрелость эмоционально-волевой сферы у детей с психическим инфантилизмом проявляется в особенностях их мыслительной деятельности. У них наблюдается преобладание конкретно-образного мышления над абстрактно-логическим. Исследования показали достаточную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мыслительных операций, но неравномерную познавательную активность, что снижает продуктивность их интеллектуальной деятельности (Лебединский, 1985).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осложненном психическом инфантилизме в клинической картине, наряду с чертами детскости, незрелости психики, отмечается ряд других патологических проявлений. При психологическом исследовании наблюдаются трудности переключения внимания, сниженный объем памяти как в зрительной, так и в слуховой модальностях,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тугоподвижность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мыслительных операций, недоразвитие зрительно-пространственных функций (Ковалев, 1979; Лебединский, 1985;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Трошихина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1997 и др.). Обучение в массовой школе у таких детей вызывает значительные трудности, как правило, они обучаются в классах для детей с ЗПР или во вспомогательных школах.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личностных особенностей детей с психическим инфантилизмом выявило их дисгармоничную структуру, неадекватную самооценку, неадекватные способы эмоционального реагирования на конфликтную ситуацию. Причем наиболее стойкие личностные нарушения наблюдались у детей с осложненным психическим инфантилизмом. В отличие от младших школьников с неосложненным инфантилизмом у детей с органическим инфантилизмом наблюдалось достоверное снижение показателя адаптации, склонность к повышенной фиксации на источнике конфликта, неадекватные способы разрешения конфликтной ситуации, а также примитивные способы психологической защиты (регрессия, вытеснение).</a:t>
            </a:r>
          </a:p>
        </p:txBody>
      </p:sp>
    </p:spTree>
    <p:extLst>
      <p:ext uri="{BB962C8B-B14F-4D97-AF65-F5344CB8AC3E}">
        <p14:creationId xmlns:p14="http://schemas.microsoft.com/office/powerpoint/2010/main" val="1306401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Соматогенная форма задержки психического развития была выделена еще в работах Г. Е. Сухаревой. При ряде хронических соматических заболеваний могут наблюдаться массивные интоксикации (например, при заболевании почек, печени, онкологических заболеваниях) и явления гипоксии (легочные и сердечно-сосудистые заболевания). Это приводит к нарушению деятельности развивающегося мозга ребенка. Одной из наиболее распространенных форм реагирования центральной нервной системы ребенка на интоксикацию или гипоксию является астения. Астения (от греч.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asthenela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означает физическую и психическую слабость, бессилие. Астения это одна из распространенных, хотя и не единственная форма реагирования центральной нервной системы на самые разнообразные внешние и внутренние вредности: психогенные, травматические, соматогенные и др. Традиционно выделяются четыре наиболее типичных компонента астении: раздражительность, слабость, расстройства сна, вегетативные нарушения (цит. по: Николаева, 1987). Каждый из этих компонентов входит в три основные формы астенических состояний: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гиперстензия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синдром раздражительной слабости,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гипостенический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 (синдром истощения). У детей с хроническими соматическими заболеваниями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гиперстензия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в повышенной утомляемости, что в значительной степени снижает уровень их поисковой активности. Раздражительная слабость проявляется у них в капризности, в немотивированных криках, в неустойчивом сне. Синдром истощения наглядно проявляется в процессе деятельности ребенка, например в предметно-практической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за детьми раннего возраста с хронической почечной недостаточностью и врожденными пороками сердца показало значительное снижение у них количества предметно-практических манипуляций в сравнении со здоровыми детьми. Главным показателем астенического синдрома является нарушение работоспособности. Общее нарастающее утомление у ребенка негативно отражается на мотивационно-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сфере, что значительно снижает его познавательную активность. Все это является важной предпосылкой формирования задержки психического развития у ребенка. В структуре особенностей психического развития у детей с соматогенной формой ЗПР, так же как и при психическом инфантилизме, наблюдается эмоциональная незрелость.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61194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</TotalTime>
  <Words>3668</Words>
  <Application>Microsoft Office PowerPoint</Application>
  <PresentationFormat>Широкоэкранный</PresentationFormat>
  <Paragraphs>65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Times New Roman</vt:lpstr>
      <vt:lpstr>Ретро</vt:lpstr>
      <vt:lpstr>ПСИХОКОРРЕКЦИОННЫЕ ТЕХНОЛОГИИ ПРИ ЗАДЕРЖКЕ ПСИХИЧЕСКОГО РАЗВИТИЯ У ДЕТЕЙ И ПОДРОСТКОВ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ПСИХОКОРРЕКЦИОННЫЕ ТЕХНОЛОГИИ ПРИ ЗАДЕРЖКЕ ПСИХИЧЕСКОГО РАЗВИТИЯ У ДЕТЕЙ И ПОДРОСТКОВ</dc:title>
  <dc:creator>usewr</dc:creator>
  <cp:lastModifiedBy>usewr</cp:lastModifiedBy>
  <cp:revision>3</cp:revision>
  <dcterms:created xsi:type="dcterms:W3CDTF">2021-01-24T16:37:00Z</dcterms:created>
  <dcterms:modified xsi:type="dcterms:W3CDTF">2021-01-24T17:01:58Z</dcterms:modified>
</cp:coreProperties>
</file>